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8.png"/><Relationship Id="rId4" Type="http://schemas.openxmlformats.org/officeDocument/2006/relationships/image" Target="../media/image09.png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1.png"/><Relationship Id="rId4" Type="http://schemas.openxmlformats.org/officeDocument/2006/relationships/image" Target="../media/image22.png"/><Relationship Id="rId5" Type="http://schemas.openxmlformats.org/officeDocument/2006/relationships/hyperlink" Target="https://en.wikipedia.org/wiki/Tamera" TargetMode="External"/><Relationship Id="rId6" Type="http://schemas.openxmlformats.org/officeDocument/2006/relationships/hyperlink" Target="https://en.wikipedia.org/wiki/Auroville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6.png"/><Relationship Id="rId4" Type="http://schemas.openxmlformats.org/officeDocument/2006/relationships/image" Target="../media/image0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2.png"/><Relationship Id="rId4" Type="http://schemas.openxmlformats.org/officeDocument/2006/relationships/image" Target="../media/image0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YPERREAL.jpg"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23923"/>
            <a:ext cx="9144002" cy="6486557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>
            <p:ph type="ctrTitle"/>
          </p:nvPr>
        </p:nvSpPr>
        <p:spPr>
          <a:xfrm>
            <a:off x="540308" y="21161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enesis.re</a:t>
            </a:r>
          </a:p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540300" y="42057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operating system for the new world</a:t>
            </a:r>
          </a:p>
          <a:p>
            <a:pPr lv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architecting a new planet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86080"/>
            <a:ext cx="9372598" cy="5429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52400"/>
            <a:ext cx="9144000" cy="5447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" y="0"/>
            <a:ext cx="30571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7199" y="1661572"/>
            <a:ext cx="6086799" cy="348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7199" y="0"/>
            <a:ext cx="6086799" cy="262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0"/>
            <a:ext cx="6857997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sport"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79925" y="70755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Alternative to ICANN</a:t>
            </a:r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13837"/>
            <a:ext cx="8058150" cy="21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700" y="1"/>
            <a:ext cx="844928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950" y="4"/>
            <a:ext cx="914687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YPERREAL.jpg"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23923"/>
            <a:ext cx="9144002" cy="648655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 txBox="1"/>
          <p:nvPr>
            <p:ph type="ctrTitle"/>
          </p:nvPr>
        </p:nvSpPr>
        <p:spPr>
          <a:xfrm>
            <a:off x="540308" y="21161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genesis.re</a:t>
            </a:r>
          </a:p>
        </p:txBody>
      </p:sp>
      <p:sp>
        <p:nvSpPr>
          <p:cNvPr id="172" name="Shape 172"/>
          <p:cNvSpPr txBox="1"/>
          <p:nvPr>
            <p:ph idx="1" type="subTitle"/>
          </p:nvPr>
        </p:nvSpPr>
        <p:spPr>
          <a:xfrm>
            <a:off x="540300" y="42057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operating system for the new world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architecting a new planet</a:t>
            </a:r>
          </a:p>
        </p:txBody>
      </p:sp>
      <p:sp>
        <p:nvSpPr>
          <p:cNvPr id="173" name="Shape 173"/>
          <p:cNvSpPr txBox="1"/>
          <p:nvPr>
            <p:ph idx="1" type="subTitle"/>
          </p:nvPr>
        </p:nvSpPr>
        <p:spPr>
          <a:xfrm>
            <a:off x="0" y="521900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learning how to live Earth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before spreading to outer space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06731"/>
            <a:ext cx="9143999" cy="6112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50" y="393949"/>
            <a:ext cx="8788299" cy="427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" y="24350"/>
            <a:ext cx="1175713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5025"/>
            <a:ext cx="28575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0674" y="1196124"/>
            <a:ext cx="4986696" cy="3740022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/>
          <p:nvPr/>
        </p:nvSpPr>
        <p:spPr>
          <a:xfrm>
            <a:off x="445800" y="1586200"/>
            <a:ext cx="3255300" cy="29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Tamera is a peace research village.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https://en.wikipedia.org/wiki/Tamera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/>
              <a:t>The purpose of Auroville is to realize human unity.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https://en.wikipedia.org/wiki/Auroville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0090" y="0"/>
            <a:ext cx="351391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0"/>
            <a:ext cx="439644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"/>
            <a:ext cx="9144001" cy="3752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@chtotalism</a:t>
            </a:r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6850"/>
            <a:ext cx="5543075" cy="42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6824" y="0"/>
            <a:ext cx="4577175" cy="311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02999"/>
            <a:ext cx="9144000" cy="384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4825" y="0"/>
            <a:ext cx="4669175" cy="263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